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5" r:id="rId4"/>
    <p:sldId id="286" r:id="rId5"/>
    <p:sldId id="277" r:id="rId6"/>
    <p:sldId id="280" r:id="rId7"/>
    <p:sldId id="281" r:id="rId8"/>
    <p:sldId id="270" r:id="rId9"/>
    <p:sldId id="259" r:id="rId10"/>
    <p:sldId id="261" r:id="rId11"/>
    <p:sldId id="263" r:id="rId12"/>
    <p:sldId id="262" r:id="rId13"/>
    <p:sldId id="260" r:id="rId14"/>
    <p:sldId id="258" r:id="rId15"/>
    <p:sldId id="268" r:id="rId16"/>
    <p:sldId id="257" r:id="rId17"/>
    <p:sldId id="287" r:id="rId18"/>
    <p:sldId id="269" r:id="rId19"/>
    <p:sldId id="271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9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22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9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4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21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1237-7DEC-4FFA-A499-B50C1F2901B4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93E87-DB32-4348-9A78-8A92F90629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2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Engaging with Young Professionals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Caroline Chan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1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176" y="546185"/>
            <a:ext cx="3262689" cy="3262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4" y="913392"/>
            <a:ext cx="4169047" cy="2730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586" y="3960081"/>
            <a:ext cx="4346878" cy="28979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9"/>
          <a:stretch/>
        </p:blipFill>
        <p:spPr>
          <a:xfrm>
            <a:off x="178593" y="3644118"/>
            <a:ext cx="3522194" cy="3067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20" y="2258170"/>
            <a:ext cx="4734798" cy="26633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5530" y="107977"/>
            <a:ext cx="6584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5</a:t>
            </a:r>
            <a:r>
              <a:rPr lang="en-US" sz="2800" dirty="0" smtClean="0"/>
              <a:t>. Need Constant Positive Reinforcement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1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 their culture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4196535"/>
            <a:ext cx="6667500" cy="256222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184" y="1773986"/>
            <a:ext cx="5043615" cy="21759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8" y="1776541"/>
            <a:ext cx="5448448" cy="23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arbitrary rules, instead change your message delivery method – Share stories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01044"/>
            <a:ext cx="7010400" cy="4000500"/>
          </a:xfrm>
        </p:spPr>
      </p:pic>
    </p:spTree>
    <p:extLst>
      <p:ext uri="{BB962C8B-B14F-4D97-AF65-F5344CB8AC3E}">
        <p14:creationId xmlns:p14="http://schemas.microsoft.com/office/powerpoint/2010/main" val="16218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</a:t>
            </a:r>
            <a:r>
              <a:rPr lang="en-US" dirty="0" smtClean="0"/>
              <a:t>International, Thank the volunteers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65" y="2282687"/>
            <a:ext cx="68199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1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268519"/>
            <a:ext cx="8605296" cy="2110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43" y="1627563"/>
            <a:ext cx="3936492" cy="510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7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Leaders create Leaders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507" y="2232453"/>
            <a:ext cx="4809011" cy="3606758"/>
          </a:xfrm>
        </p:spPr>
      </p:pic>
      <p:sp>
        <p:nvSpPr>
          <p:cNvPr id="5" name="Rectangle 4"/>
          <p:cNvSpPr/>
          <p:nvPr/>
        </p:nvSpPr>
        <p:spPr>
          <a:xfrm>
            <a:off x="6016680" y="3097428"/>
            <a:ext cx="963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OR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97" y="2545490"/>
            <a:ext cx="5371483" cy="25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 young professionals to think and act like leaders who take initiative.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1474" y="1684628"/>
            <a:ext cx="3396114" cy="489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74" y="2220646"/>
            <a:ext cx="4248841" cy="32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190625"/>
            <a:ext cx="82296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53" y="0"/>
            <a:ext cx="11828834" cy="1325563"/>
          </a:xfrm>
        </p:spPr>
        <p:txBody>
          <a:bodyPr/>
          <a:lstStyle/>
          <a:p>
            <a:r>
              <a:rPr lang="en-US" dirty="0" smtClean="0"/>
              <a:t>Have you checked out the </a:t>
            </a:r>
            <a:r>
              <a:rPr lang="en-US" smtClean="0"/>
              <a:t>YP affinity group </a:t>
            </a:r>
            <a:r>
              <a:rPr lang="en-US" dirty="0" smtClean="0"/>
              <a:t>in your Region?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643" y="1280759"/>
            <a:ext cx="7035728" cy="52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turn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5 Young Professionals in this Symposium why they are/are not a member of the EMC Society and why they are/are not volunteering</a:t>
            </a:r>
          </a:p>
          <a:p>
            <a:endParaRPr lang="en-US" dirty="0" smtClean="0"/>
          </a:p>
          <a:p>
            <a:r>
              <a:rPr lang="en-US" dirty="0" smtClean="0"/>
              <a:t>Be aware that all Millennials have now graduated from College.  It is now the Generation Z= </a:t>
            </a:r>
            <a:r>
              <a:rPr lang="en-US" dirty="0" err="1" smtClean="0"/>
              <a:t>iGeneration</a:t>
            </a:r>
            <a:r>
              <a:rPr lang="en-US" dirty="0" smtClean="0"/>
              <a:t> or Homeland Generation going to College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7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111735"/>
              </p:ext>
            </p:extLst>
          </p:nvPr>
        </p:nvGraphicFramePr>
        <p:xfrm>
          <a:off x="7633536" y="580348"/>
          <a:ext cx="4336042" cy="6114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name="Acrobat Document" r:id="rId3" imgW="2674532" imgH="3771792" progId="AcroExch.Document.11">
                  <p:embed/>
                </p:oleObj>
              </mc:Choice>
              <mc:Fallback>
                <p:oleObj name="Acrobat Document" r:id="rId3" imgW="2674532" imgH="377179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33536" y="580348"/>
                        <a:ext cx="4336042" cy="6114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08455" y="1690688"/>
            <a:ext cx="67797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History in IEEE: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Santa Clara EMC Chapter volunteer (Chair</a:t>
            </a:r>
            <a:r>
              <a:rPr lang="en-US" smtClean="0"/>
              <a:t>, Treasurer) since </a:t>
            </a:r>
            <a:r>
              <a:rPr lang="en-US" dirty="0" smtClean="0"/>
              <a:t>2009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Social Chair Assistant in 2010 IEEE EMC </a:t>
            </a:r>
          </a:p>
          <a:p>
            <a:r>
              <a:rPr lang="en-US" dirty="0" smtClean="0"/>
              <a:t>Symposium (Fort Lauderdale)</a:t>
            </a:r>
          </a:p>
          <a:p>
            <a:r>
              <a:rPr lang="en-US" dirty="0" smtClean="0"/>
              <a:t>- EMC Young Professionals Representative since 2011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General Chair for IEEE Symposium on EMC and SI in 2015 (Santa Clara)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Elevated to Senior member in 2015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Member of the </a:t>
            </a:r>
            <a:r>
              <a:rPr lang="en-US" dirty="0" err="1" smtClean="0"/>
              <a:t>BoD</a:t>
            </a:r>
            <a:r>
              <a:rPr lang="en-US" dirty="0" smtClean="0"/>
              <a:t> and Chapter Coordinator 2016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Born in Africa, raised in a Chinese family, brought up in a French Education and finally got Americanized.</a:t>
            </a:r>
          </a:p>
          <a:p>
            <a:endParaRPr lang="en-US" dirty="0"/>
          </a:p>
          <a:p>
            <a:r>
              <a:rPr lang="en-US" dirty="0" smtClean="0"/>
              <a:t>Multi-lingual: Cantonese, Mandarin, French, English and a little bit of Spanish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7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Professionals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Reception and Haunted Walk Monday July 25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</a:p>
          <a:p>
            <a:endParaRPr lang="en-US" dirty="0" smtClean="0"/>
          </a:p>
          <a:p>
            <a:r>
              <a:rPr lang="en-US" dirty="0" smtClean="0"/>
              <a:t>Luncheon Wed 12:00pm-1:30pm at Blue Cactus with Johanna Hill on “Take charge of your destiny”</a:t>
            </a:r>
          </a:p>
          <a:p>
            <a:endParaRPr lang="en-US" dirty="0"/>
          </a:p>
          <a:p>
            <a:r>
              <a:rPr lang="en-US" dirty="0" smtClean="0"/>
              <a:t>IEEE EMC YP Representative 2017: </a:t>
            </a:r>
          </a:p>
          <a:p>
            <a:pPr marL="457200" lvl="1" indent="0">
              <a:buNone/>
            </a:pPr>
            <a:r>
              <a:rPr lang="en-US" dirty="0" smtClean="0"/>
              <a:t>Al </a:t>
            </a:r>
            <a:r>
              <a:rPr lang="en-US" dirty="0"/>
              <a:t>Frye </a:t>
            </a:r>
            <a:r>
              <a:rPr lang="en-US" dirty="0" smtClean="0"/>
              <a:t>a.frye.us@ieee.org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070" y="3823901"/>
            <a:ext cx="2570720" cy="25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55" y="584887"/>
            <a:ext cx="5461569" cy="34165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95" y="2625532"/>
            <a:ext cx="6401355" cy="40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756" y="547403"/>
            <a:ext cx="9176951" cy="55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7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Young Professionals/</a:t>
            </a:r>
            <a:r>
              <a:rPr lang="en-US" dirty="0" err="1" smtClean="0"/>
              <a:t>Millenials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5245" y="2298859"/>
            <a:ext cx="502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Disloyal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2522" y="2907030"/>
            <a:ext cx="502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Entitled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37560" y="4452572"/>
            <a:ext cx="502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Lazy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75311" y="5100875"/>
            <a:ext cx="502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Need Constant Positive Reinforcement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71280" y="3699867"/>
            <a:ext cx="502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Want Privileges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2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Disloyal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3" y="2234824"/>
            <a:ext cx="5715798" cy="32198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2205394"/>
            <a:ext cx="5721435" cy="32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Entitled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72" y="2091447"/>
            <a:ext cx="4290788" cy="4455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55" y="1971202"/>
            <a:ext cx="44069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Privileges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368" y="1690688"/>
            <a:ext cx="6294876" cy="35408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6" y="1690688"/>
            <a:ext cx="5040526" cy="37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6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4</a:t>
            </a:r>
            <a:r>
              <a:rPr lang="en-US" sz="3200" dirty="0" smtClean="0"/>
              <a:t>. Lazy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01" y="1781676"/>
            <a:ext cx="5461000" cy="471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3" b="17545"/>
          <a:stretch/>
        </p:blipFill>
        <p:spPr>
          <a:xfrm>
            <a:off x="6096000" y="1690688"/>
            <a:ext cx="6076950" cy="2553731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9330" t="38126" r="40308" b="30637"/>
          <a:stretch/>
        </p:blipFill>
        <p:spPr>
          <a:xfrm>
            <a:off x="6096000" y="4114801"/>
            <a:ext cx="6301041" cy="27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9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3278</TotalTime>
  <Words>283</Words>
  <Application>Microsoft Office PowerPoint</Application>
  <PresentationFormat>Widescreen</PresentationFormat>
  <Paragraphs>45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Acrobat Document</vt:lpstr>
      <vt:lpstr>Engaging with Young Professionals</vt:lpstr>
      <vt:lpstr>Who am I?</vt:lpstr>
      <vt:lpstr>PowerPoint Presentation</vt:lpstr>
      <vt:lpstr>PowerPoint Presentation</vt:lpstr>
      <vt:lpstr>Who are the Young Professionals/Millenials?</vt:lpstr>
      <vt:lpstr>1. Disloyal</vt:lpstr>
      <vt:lpstr>2. Entitled</vt:lpstr>
      <vt:lpstr>3. Privileges</vt:lpstr>
      <vt:lpstr>4. Lazy </vt:lpstr>
      <vt:lpstr>PowerPoint Presentation</vt:lpstr>
      <vt:lpstr>Understand their culture</vt:lpstr>
      <vt:lpstr>No arbitrary rules, instead change your message delivery method – Share stories</vt:lpstr>
      <vt:lpstr>Be International, Thank the volunteers</vt:lpstr>
      <vt:lpstr>PowerPoint Presentation</vt:lpstr>
      <vt:lpstr>Leaders create Leaders</vt:lpstr>
      <vt:lpstr>Equip young professionals to think and act like leaders who take initiative.</vt:lpstr>
      <vt:lpstr>PowerPoint Presentation</vt:lpstr>
      <vt:lpstr>Have you checked out the YP affinity group in your Region?</vt:lpstr>
      <vt:lpstr>Your turn</vt:lpstr>
      <vt:lpstr>Young Professionals activities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 the Young Generation</dc:title>
  <dc:creator>Sea Wing Chan</dc:creator>
  <cp:lastModifiedBy>Sea Wing Chan</cp:lastModifiedBy>
  <cp:revision>64</cp:revision>
  <dcterms:created xsi:type="dcterms:W3CDTF">2016-06-08T00:03:19Z</dcterms:created>
  <dcterms:modified xsi:type="dcterms:W3CDTF">2016-07-21T20:35:02Z</dcterms:modified>
</cp:coreProperties>
</file>